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2399288"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75A21"/>
    <a:srgbClr val="43247F"/>
    <a:srgbClr val="0056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35" d="100"/>
          <a:sy n="35" d="100"/>
        </p:scale>
        <p:origin x="-336" y="-16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p:spPr>
        <p:txBody>
          <a:bodyPr anchor="b"/>
          <a:lstStyle>
            <a:lvl1pPr algn="ctr">
              <a:defRPr sz="21259"/>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4049911" y="22690338"/>
            <a:ext cx="24299466" cy="10430151"/>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1A34ADD8-9AFC-4431-9AFD-F221ED295D63}" type="datetimeFigureOut">
              <a:rPr lang="es-MX" smtClean="0"/>
              <a:t>16/01/2025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96FE9AC-A29F-4AB2-925B-03F51AB91F99}" type="slidenum">
              <a:rPr lang="es-MX" smtClean="0"/>
              <a:t>‹Nº›</a:t>
            </a:fld>
            <a:endParaRPr lang="es-MX"/>
          </a:p>
        </p:txBody>
      </p:sp>
    </p:spTree>
    <p:extLst>
      <p:ext uri="{BB962C8B-B14F-4D97-AF65-F5344CB8AC3E}">
        <p14:creationId xmlns:p14="http://schemas.microsoft.com/office/powerpoint/2010/main" val="1726122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A34ADD8-9AFC-4431-9AFD-F221ED295D63}" type="datetimeFigureOut">
              <a:rPr lang="es-MX" smtClean="0"/>
              <a:t>16/01/2025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96FE9AC-A29F-4AB2-925B-03F51AB91F99}" type="slidenum">
              <a:rPr lang="es-MX" smtClean="0"/>
              <a:t>‹Nº›</a:t>
            </a:fld>
            <a:endParaRPr lang="es-MX"/>
          </a:p>
        </p:txBody>
      </p:sp>
    </p:spTree>
    <p:extLst>
      <p:ext uri="{BB962C8B-B14F-4D97-AF65-F5344CB8AC3E}">
        <p14:creationId xmlns:p14="http://schemas.microsoft.com/office/powerpoint/2010/main" val="3341240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227453" y="2300034"/>
            <a:ext cx="20553298" cy="3661054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A34ADD8-9AFC-4431-9AFD-F221ED295D63}" type="datetimeFigureOut">
              <a:rPr lang="es-MX" smtClean="0"/>
              <a:t>16/01/2025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96FE9AC-A29F-4AB2-925B-03F51AB91F99}" type="slidenum">
              <a:rPr lang="es-MX" smtClean="0"/>
              <a:t>‹Nº›</a:t>
            </a:fld>
            <a:endParaRPr lang="es-MX"/>
          </a:p>
        </p:txBody>
      </p:sp>
    </p:spTree>
    <p:extLst>
      <p:ext uri="{BB962C8B-B14F-4D97-AF65-F5344CB8AC3E}">
        <p14:creationId xmlns:p14="http://schemas.microsoft.com/office/powerpoint/2010/main" val="3596374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A34ADD8-9AFC-4431-9AFD-F221ED295D63}" type="datetimeFigureOut">
              <a:rPr lang="es-MX" smtClean="0"/>
              <a:t>16/01/2025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96FE9AC-A29F-4AB2-925B-03F51AB91F99}" type="slidenum">
              <a:rPr lang="es-MX" smtClean="0"/>
              <a:t>‹Nº›</a:t>
            </a:fld>
            <a:endParaRPr lang="es-MX"/>
          </a:p>
        </p:txBody>
      </p:sp>
    </p:spTree>
    <p:extLst>
      <p:ext uri="{BB962C8B-B14F-4D97-AF65-F5344CB8AC3E}">
        <p14:creationId xmlns:p14="http://schemas.microsoft.com/office/powerpoint/2010/main" val="1931092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p:spPr>
        <p:txBody>
          <a:bodyPr anchor="b"/>
          <a:lstStyle>
            <a:lvl1pPr>
              <a:defRPr sz="21259"/>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210578" y="28910440"/>
            <a:ext cx="27944386" cy="9450136"/>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1A34ADD8-9AFC-4431-9AFD-F221ED295D63}" type="datetimeFigureOut">
              <a:rPr lang="es-MX" smtClean="0"/>
              <a:t>16/01/2025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96FE9AC-A29F-4AB2-925B-03F51AB91F99}" type="slidenum">
              <a:rPr lang="es-MX" smtClean="0"/>
              <a:t>‹Nº›</a:t>
            </a:fld>
            <a:endParaRPr lang="es-MX"/>
          </a:p>
        </p:txBody>
      </p:sp>
    </p:spTree>
    <p:extLst>
      <p:ext uri="{BB962C8B-B14F-4D97-AF65-F5344CB8AC3E}">
        <p14:creationId xmlns:p14="http://schemas.microsoft.com/office/powerpoint/2010/main" val="875595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227451" y="11500170"/>
            <a:ext cx="13769697" cy="2741040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16402140" y="11500170"/>
            <a:ext cx="13769697" cy="2741040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1A34ADD8-9AFC-4431-9AFD-F221ED295D63}" type="datetimeFigureOut">
              <a:rPr lang="es-MX" smtClean="0"/>
              <a:t>16/01/2025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96FE9AC-A29F-4AB2-925B-03F51AB91F99}" type="slidenum">
              <a:rPr lang="es-MX" smtClean="0"/>
              <a:t>‹Nº›</a:t>
            </a:fld>
            <a:endParaRPr lang="es-MX"/>
          </a:p>
        </p:txBody>
      </p:sp>
    </p:spTree>
    <p:extLst>
      <p:ext uri="{BB962C8B-B14F-4D97-AF65-F5344CB8AC3E}">
        <p14:creationId xmlns:p14="http://schemas.microsoft.com/office/powerpoint/2010/main" val="2356639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31675" y="10590160"/>
            <a:ext cx="13706415"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s-ES"/>
              <a:t>Haga clic para modificar los estilos de texto del patrón</a:t>
            </a:r>
          </a:p>
        </p:txBody>
      </p:sp>
      <p:sp>
        <p:nvSpPr>
          <p:cNvPr id="4" name="Content Placeholder 3"/>
          <p:cNvSpPr>
            <a:spLocks noGrp="1"/>
          </p:cNvSpPr>
          <p:nvPr>
            <p:ph sz="half" idx="2"/>
          </p:nvPr>
        </p:nvSpPr>
        <p:spPr>
          <a:xfrm>
            <a:off x="2231675" y="15780233"/>
            <a:ext cx="13706415" cy="2321034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16402142" y="10590160"/>
            <a:ext cx="13773917"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s-ES"/>
              <a:t>Haga clic para modificar los estilos de texto del patrón</a:t>
            </a:r>
          </a:p>
        </p:txBody>
      </p:sp>
      <p:sp>
        <p:nvSpPr>
          <p:cNvPr id="6" name="Content Placeholder 5"/>
          <p:cNvSpPr>
            <a:spLocks noGrp="1"/>
          </p:cNvSpPr>
          <p:nvPr>
            <p:ph sz="quarter" idx="4"/>
          </p:nvPr>
        </p:nvSpPr>
        <p:spPr>
          <a:xfrm>
            <a:off x="16402142" y="15780233"/>
            <a:ext cx="13773917" cy="2321034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1A34ADD8-9AFC-4431-9AFD-F221ED295D63}" type="datetimeFigureOut">
              <a:rPr lang="es-MX" smtClean="0"/>
              <a:t>16/01/2025</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96FE9AC-A29F-4AB2-925B-03F51AB91F99}" type="slidenum">
              <a:rPr lang="es-MX" smtClean="0"/>
              <a:t>‹Nº›</a:t>
            </a:fld>
            <a:endParaRPr lang="es-MX"/>
          </a:p>
        </p:txBody>
      </p:sp>
    </p:spTree>
    <p:extLst>
      <p:ext uri="{BB962C8B-B14F-4D97-AF65-F5344CB8AC3E}">
        <p14:creationId xmlns:p14="http://schemas.microsoft.com/office/powerpoint/2010/main" val="3047128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1A34ADD8-9AFC-4431-9AFD-F221ED295D63}" type="datetimeFigureOut">
              <a:rPr lang="es-MX" smtClean="0"/>
              <a:t>16/01/2025</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96FE9AC-A29F-4AB2-925B-03F51AB91F99}" type="slidenum">
              <a:rPr lang="es-MX" smtClean="0"/>
              <a:t>‹Nº›</a:t>
            </a:fld>
            <a:endParaRPr lang="es-MX"/>
          </a:p>
        </p:txBody>
      </p:sp>
    </p:spTree>
    <p:extLst>
      <p:ext uri="{BB962C8B-B14F-4D97-AF65-F5344CB8AC3E}">
        <p14:creationId xmlns:p14="http://schemas.microsoft.com/office/powerpoint/2010/main" val="2091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34ADD8-9AFC-4431-9AFD-F221ED295D63}" type="datetimeFigureOut">
              <a:rPr lang="es-MX" smtClean="0"/>
              <a:t>16/01/2025</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96FE9AC-A29F-4AB2-925B-03F51AB91F99}" type="slidenum">
              <a:rPr lang="es-MX" smtClean="0"/>
              <a:t>‹Nº›</a:t>
            </a:fld>
            <a:endParaRPr lang="es-MX"/>
          </a:p>
        </p:txBody>
      </p:sp>
    </p:spTree>
    <p:extLst>
      <p:ext uri="{BB962C8B-B14F-4D97-AF65-F5344CB8AC3E}">
        <p14:creationId xmlns:p14="http://schemas.microsoft.com/office/powerpoint/2010/main" val="3722020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s-ES"/>
              <a:t>Haga clic para modificar el estilo de título del patrón</a:t>
            </a:r>
            <a:endParaRPr lang="en-US" dirty="0"/>
          </a:p>
        </p:txBody>
      </p:sp>
      <p:sp>
        <p:nvSpPr>
          <p:cNvPr id="3" name="Content Placeholder 2"/>
          <p:cNvSpPr>
            <a:spLocks noGrp="1"/>
          </p:cNvSpPr>
          <p:nvPr>
            <p:ph idx="1"/>
          </p:nvPr>
        </p:nvSpPr>
        <p:spPr>
          <a:xfrm>
            <a:off x="13773917" y="6220102"/>
            <a:ext cx="16402140" cy="30700453"/>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1A34ADD8-9AFC-4431-9AFD-F221ED295D63}" type="datetimeFigureOut">
              <a:rPr lang="es-MX" smtClean="0"/>
              <a:t>16/01/2025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96FE9AC-A29F-4AB2-925B-03F51AB91F99}" type="slidenum">
              <a:rPr lang="es-MX" smtClean="0"/>
              <a:t>‹Nº›</a:t>
            </a:fld>
            <a:endParaRPr lang="es-MX"/>
          </a:p>
        </p:txBody>
      </p:sp>
    </p:spTree>
    <p:extLst>
      <p:ext uri="{BB962C8B-B14F-4D97-AF65-F5344CB8AC3E}">
        <p14:creationId xmlns:p14="http://schemas.microsoft.com/office/powerpoint/2010/main" val="3170042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3773917" y="6220102"/>
            <a:ext cx="16402140" cy="30700453"/>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1A34ADD8-9AFC-4431-9AFD-F221ED295D63}" type="datetimeFigureOut">
              <a:rPr lang="es-MX" smtClean="0"/>
              <a:t>16/01/2025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96FE9AC-A29F-4AB2-925B-03F51AB91F99}" type="slidenum">
              <a:rPr lang="es-MX" smtClean="0"/>
              <a:t>‹Nº›</a:t>
            </a:fld>
            <a:endParaRPr lang="es-MX"/>
          </a:p>
        </p:txBody>
      </p:sp>
    </p:spTree>
    <p:extLst>
      <p:ext uri="{BB962C8B-B14F-4D97-AF65-F5344CB8AC3E}">
        <p14:creationId xmlns:p14="http://schemas.microsoft.com/office/powerpoint/2010/main" val="2526535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300044"/>
            <a:ext cx="27944386" cy="835012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27451" y="11500170"/>
            <a:ext cx="27944386" cy="2741040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2227451" y="40040601"/>
            <a:ext cx="7289840" cy="2300034"/>
          </a:xfrm>
          <a:prstGeom prst="rect">
            <a:avLst/>
          </a:prstGeom>
        </p:spPr>
        <p:txBody>
          <a:bodyPr vert="horz" lIns="91440" tIns="45720" rIns="91440" bIns="45720" rtlCol="0" anchor="ctr"/>
          <a:lstStyle>
            <a:lvl1pPr algn="l">
              <a:defRPr sz="4252">
                <a:solidFill>
                  <a:schemeClr val="tx1">
                    <a:tint val="75000"/>
                  </a:schemeClr>
                </a:solidFill>
              </a:defRPr>
            </a:lvl1pPr>
          </a:lstStyle>
          <a:p>
            <a:fld id="{1A34ADD8-9AFC-4431-9AFD-F221ED295D63}" type="datetimeFigureOut">
              <a:rPr lang="es-MX" smtClean="0"/>
              <a:t>16/01/2025</a:t>
            </a:fld>
            <a:endParaRPr lang="es-MX"/>
          </a:p>
        </p:txBody>
      </p:sp>
      <p:sp>
        <p:nvSpPr>
          <p:cNvPr id="5" name="Footer Placeholder 4"/>
          <p:cNvSpPr>
            <a:spLocks noGrp="1"/>
          </p:cNvSpPr>
          <p:nvPr>
            <p:ph type="ftr" sz="quarter" idx="3"/>
          </p:nvPr>
        </p:nvSpPr>
        <p:spPr>
          <a:xfrm>
            <a:off x="10732264" y="40040601"/>
            <a:ext cx="10934760" cy="2300034"/>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22881997" y="40040601"/>
            <a:ext cx="7289840" cy="2300034"/>
          </a:xfrm>
          <a:prstGeom prst="rect">
            <a:avLst/>
          </a:prstGeom>
        </p:spPr>
        <p:txBody>
          <a:bodyPr vert="horz" lIns="91440" tIns="45720" rIns="91440" bIns="45720" rtlCol="0" anchor="ctr"/>
          <a:lstStyle>
            <a:lvl1pPr algn="r">
              <a:defRPr sz="4252">
                <a:solidFill>
                  <a:schemeClr val="tx1">
                    <a:tint val="75000"/>
                  </a:schemeClr>
                </a:solidFill>
              </a:defRPr>
            </a:lvl1pPr>
          </a:lstStyle>
          <a:p>
            <a:fld id="{396FE9AC-A29F-4AB2-925B-03F51AB91F99}" type="slidenum">
              <a:rPr lang="es-MX" smtClean="0"/>
              <a:t>‹Nº›</a:t>
            </a:fld>
            <a:endParaRPr lang="es-MX"/>
          </a:p>
        </p:txBody>
      </p:sp>
    </p:spTree>
    <p:extLst>
      <p:ext uri="{BB962C8B-B14F-4D97-AF65-F5344CB8AC3E}">
        <p14:creationId xmlns:p14="http://schemas.microsoft.com/office/powerpoint/2010/main" val="41151978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D711D751-87C0-44F3-A569-0D6754572A3D}"/>
              </a:ext>
            </a:extLst>
          </p:cNvPr>
          <p:cNvSpPr txBox="1">
            <a:spLocks/>
          </p:cNvSpPr>
          <p:nvPr/>
        </p:nvSpPr>
        <p:spPr>
          <a:xfrm>
            <a:off x="1077761" y="97620"/>
            <a:ext cx="30240000" cy="1497529"/>
          </a:xfrm>
          <a:prstGeom prst="rect">
            <a:avLst/>
          </a:prstGeom>
        </p:spPr>
        <p:txBody>
          <a:bodyPr vert="horz" lIns="91440" tIns="45720" rIns="91440" bIns="45720" rtlCol="0" anchor="b">
            <a:normAutofit/>
          </a:bodyPr>
          <a:lstStyle>
            <a:lvl1pPr algn="ctr" defTabSz="3239902" rtl="0" eaLnBrk="1" latinLnBrk="0" hangingPunct="1">
              <a:lnSpc>
                <a:spcPct val="90000"/>
              </a:lnSpc>
              <a:spcBef>
                <a:spcPct val="0"/>
              </a:spcBef>
              <a:buNone/>
              <a:defRPr sz="21259" kern="1200">
                <a:solidFill>
                  <a:schemeClr val="tx1"/>
                </a:solidFill>
                <a:latin typeface="+mj-lt"/>
                <a:ea typeface="+mj-ea"/>
                <a:cs typeface="+mj-cs"/>
              </a:defRPr>
            </a:lvl1pPr>
          </a:lstStyle>
          <a:p>
            <a:pPr algn="l"/>
            <a:r>
              <a:rPr lang="es-MX" sz="6000" b="1" dirty="0">
                <a:solidFill>
                  <a:srgbClr val="43247F"/>
                </a:solidFill>
                <a:latin typeface="Arial" panose="020B0604020202020204" pitchFamily="34" charset="0"/>
                <a:cs typeface="Arial" panose="020B0604020202020204" pitchFamily="34" charset="0"/>
              </a:rPr>
              <a:t>Mesa temática (Arial 60 </a:t>
            </a:r>
            <a:r>
              <a:rPr lang="es-MX" sz="6000" b="1" dirty="0" err="1">
                <a:solidFill>
                  <a:srgbClr val="43247F"/>
                </a:solidFill>
                <a:latin typeface="Arial" panose="020B0604020202020204" pitchFamily="34" charset="0"/>
                <a:cs typeface="Arial" panose="020B0604020202020204" pitchFamily="34" charset="0"/>
              </a:rPr>
              <a:t>pt.,negritas</a:t>
            </a:r>
            <a:r>
              <a:rPr lang="es-MX" sz="6000" b="1" dirty="0">
                <a:solidFill>
                  <a:srgbClr val="43247F"/>
                </a:solidFill>
                <a:latin typeface="Arial" panose="020B0604020202020204" pitchFamily="34" charset="0"/>
                <a:cs typeface="Arial" panose="020B0604020202020204" pitchFamily="34" charset="0"/>
              </a:rPr>
              <a:t>, interlineado sencillo</a:t>
            </a:r>
            <a:r>
              <a:rPr lang="es-MX" sz="6000" dirty="0">
                <a:solidFill>
                  <a:srgbClr val="43247F"/>
                </a:solidFill>
                <a:latin typeface="Arial" panose="020B0604020202020204" pitchFamily="34" charset="0"/>
                <a:cs typeface="Arial" panose="020B0604020202020204" pitchFamily="34" charset="0"/>
              </a:rPr>
              <a:t>)</a:t>
            </a:r>
          </a:p>
        </p:txBody>
      </p:sp>
      <p:sp>
        <p:nvSpPr>
          <p:cNvPr id="6" name="Título 1">
            <a:extLst>
              <a:ext uri="{FF2B5EF4-FFF2-40B4-BE49-F238E27FC236}">
                <a16:creationId xmlns:a16="http://schemas.microsoft.com/office/drawing/2014/main" id="{E4252F74-DCAF-46E8-9E7C-9CDABE2817E0}"/>
              </a:ext>
            </a:extLst>
          </p:cNvPr>
          <p:cNvSpPr txBox="1">
            <a:spLocks/>
          </p:cNvSpPr>
          <p:nvPr/>
        </p:nvSpPr>
        <p:spPr>
          <a:xfrm>
            <a:off x="1077761" y="2310813"/>
            <a:ext cx="30240000" cy="3090810"/>
          </a:xfrm>
          <a:prstGeom prst="rect">
            <a:avLst/>
          </a:prstGeom>
        </p:spPr>
        <p:txBody>
          <a:bodyPr vert="horz" lIns="91440" tIns="45720" rIns="91440" bIns="45720" rtlCol="0" anchor="b">
            <a:normAutofit/>
          </a:bodyPr>
          <a:lstStyle>
            <a:lvl1pPr algn="ctr" defTabSz="3239902" rtl="0" eaLnBrk="1" latinLnBrk="0" hangingPunct="1">
              <a:lnSpc>
                <a:spcPct val="90000"/>
              </a:lnSpc>
              <a:spcBef>
                <a:spcPct val="0"/>
              </a:spcBef>
              <a:buNone/>
              <a:defRPr sz="21259" kern="1200">
                <a:solidFill>
                  <a:schemeClr val="tx1"/>
                </a:solidFill>
                <a:latin typeface="+mj-lt"/>
                <a:ea typeface="+mj-ea"/>
                <a:cs typeface="+mj-cs"/>
              </a:defRPr>
            </a:lvl1pPr>
          </a:lstStyle>
          <a:p>
            <a:r>
              <a:rPr lang="es-MX" sz="20000" b="1" dirty="0">
                <a:solidFill>
                  <a:srgbClr val="D75A21"/>
                </a:solidFill>
                <a:latin typeface="Arial" panose="020B0604020202020204" pitchFamily="34" charset="0"/>
                <a:cs typeface="Arial" panose="020B0604020202020204" pitchFamily="34" charset="0"/>
              </a:rPr>
              <a:t>Título</a:t>
            </a:r>
          </a:p>
        </p:txBody>
      </p:sp>
      <p:grpSp>
        <p:nvGrpSpPr>
          <p:cNvPr id="43" name="Grupo 42">
            <a:extLst>
              <a:ext uri="{FF2B5EF4-FFF2-40B4-BE49-F238E27FC236}">
                <a16:creationId xmlns:a16="http://schemas.microsoft.com/office/drawing/2014/main" id="{46699A4D-6E10-43AC-B5D1-F442BFDB26CE}"/>
              </a:ext>
            </a:extLst>
          </p:cNvPr>
          <p:cNvGrpSpPr/>
          <p:nvPr/>
        </p:nvGrpSpPr>
        <p:grpSpPr>
          <a:xfrm>
            <a:off x="179228" y="38661401"/>
            <a:ext cx="32040832" cy="4343289"/>
            <a:chOff x="179228" y="38661401"/>
            <a:chExt cx="32040832" cy="4343289"/>
          </a:xfrm>
        </p:grpSpPr>
        <p:pic>
          <p:nvPicPr>
            <p:cNvPr id="10" name="Imagen 9">
              <a:extLst>
                <a:ext uri="{FF2B5EF4-FFF2-40B4-BE49-F238E27FC236}">
                  <a16:creationId xmlns:a16="http://schemas.microsoft.com/office/drawing/2014/main" id="{046D9589-8A48-46B9-B0FA-C2BED76B0799}"/>
                </a:ext>
              </a:extLst>
            </p:cNvPr>
            <p:cNvPicPr>
              <a:picLocks noChangeAspect="1"/>
            </p:cNvPicPr>
            <p:nvPr/>
          </p:nvPicPr>
          <p:blipFill rotWithShape="1">
            <a:blip r:embed="rId2">
              <a:extLst>
                <a:ext uri="{28A0092B-C50C-407E-A947-70E740481C1C}">
                  <a14:useLocalDpi xmlns:a14="http://schemas.microsoft.com/office/drawing/2010/main" val="0"/>
                </a:ext>
              </a:extLst>
            </a:blip>
            <a:srcRect l="8104" t="27160" r="2472" b="28054"/>
            <a:stretch/>
          </p:blipFill>
          <p:spPr>
            <a:xfrm>
              <a:off x="26471399" y="38664684"/>
              <a:ext cx="5748661" cy="2160000"/>
            </a:xfrm>
            <a:prstGeom prst="rect">
              <a:avLst/>
            </a:prstGeom>
          </p:spPr>
        </p:pic>
        <p:grpSp>
          <p:nvGrpSpPr>
            <p:cNvPr id="17" name="Grupo 16">
              <a:extLst>
                <a:ext uri="{FF2B5EF4-FFF2-40B4-BE49-F238E27FC236}">
                  <a16:creationId xmlns:a16="http://schemas.microsoft.com/office/drawing/2014/main" id="{DDAD9524-6474-4B41-9D94-70DC88A0E8BB}"/>
                </a:ext>
              </a:extLst>
            </p:cNvPr>
            <p:cNvGrpSpPr/>
            <p:nvPr/>
          </p:nvGrpSpPr>
          <p:grpSpPr>
            <a:xfrm>
              <a:off x="179228" y="41235947"/>
              <a:ext cx="32040832" cy="1768743"/>
              <a:chOff x="119922" y="112309"/>
              <a:chExt cx="31910204" cy="1800000"/>
            </a:xfrm>
          </p:grpSpPr>
          <p:pic>
            <p:nvPicPr>
              <p:cNvPr id="14" name="Imagen 13">
                <a:extLst>
                  <a:ext uri="{FF2B5EF4-FFF2-40B4-BE49-F238E27FC236}">
                    <a16:creationId xmlns:a16="http://schemas.microsoft.com/office/drawing/2014/main" id="{6E3D6D9D-F0A7-43A3-98B4-042070104A5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9922" y="112309"/>
                <a:ext cx="14163934" cy="1800000"/>
              </a:xfrm>
              <a:prstGeom prst="rect">
                <a:avLst/>
              </a:prstGeom>
            </p:spPr>
          </p:pic>
          <p:pic>
            <p:nvPicPr>
              <p:cNvPr id="15" name="Imagen 14">
                <a:extLst>
                  <a:ext uri="{FF2B5EF4-FFF2-40B4-BE49-F238E27FC236}">
                    <a16:creationId xmlns:a16="http://schemas.microsoft.com/office/drawing/2014/main" id="{50ABC48A-772A-47AB-99CE-7F250724DCF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283856" y="112309"/>
                <a:ext cx="14163934" cy="1800000"/>
              </a:xfrm>
              <a:prstGeom prst="rect">
                <a:avLst/>
              </a:prstGeom>
            </p:spPr>
          </p:pic>
          <p:pic>
            <p:nvPicPr>
              <p:cNvPr id="16" name="Imagen 15">
                <a:extLst>
                  <a:ext uri="{FF2B5EF4-FFF2-40B4-BE49-F238E27FC236}">
                    <a16:creationId xmlns:a16="http://schemas.microsoft.com/office/drawing/2014/main" id="{EA1E3A60-6E63-419C-8763-2316436DD30F}"/>
                  </a:ext>
                </a:extLst>
              </p:cNvPr>
              <p:cNvPicPr>
                <a:picLocks noChangeAspect="1"/>
              </p:cNvPicPr>
              <p:nvPr/>
            </p:nvPicPr>
            <p:blipFill rotWithShape="1">
              <a:blip r:embed="rId3">
                <a:extLst>
                  <a:ext uri="{28A0092B-C50C-407E-A947-70E740481C1C}">
                    <a14:useLocalDpi xmlns:a14="http://schemas.microsoft.com/office/drawing/2010/main" val="0"/>
                  </a:ext>
                </a:extLst>
              </a:blip>
              <a:srcRect r="74708"/>
              <a:stretch/>
            </p:blipFill>
            <p:spPr>
              <a:xfrm>
                <a:off x="28447790" y="112309"/>
                <a:ext cx="3582336" cy="1800000"/>
              </a:xfrm>
              <a:prstGeom prst="rect">
                <a:avLst/>
              </a:prstGeom>
            </p:spPr>
          </p:pic>
        </p:grpSp>
        <p:pic>
          <p:nvPicPr>
            <p:cNvPr id="19" name="Imagen 18">
              <a:extLst>
                <a:ext uri="{FF2B5EF4-FFF2-40B4-BE49-F238E27FC236}">
                  <a16:creationId xmlns:a16="http://schemas.microsoft.com/office/drawing/2014/main" id="{CE773067-05F2-4909-8B5F-B9FC0B81D91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430" y="38661401"/>
              <a:ext cx="1905236" cy="2141560"/>
            </a:xfrm>
            <a:prstGeom prst="rect">
              <a:avLst/>
            </a:prstGeom>
          </p:spPr>
        </p:pic>
        <p:pic>
          <p:nvPicPr>
            <p:cNvPr id="22" name="Imagen 21">
              <a:extLst>
                <a:ext uri="{FF2B5EF4-FFF2-40B4-BE49-F238E27FC236}">
                  <a16:creationId xmlns:a16="http://schemas.microsoft.com/office/drawing/2014/main" id="{1FC6A015-3357-4DD0-97BB-E708A779D3C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90782" y="39349805"/>
              <a:ext cx="2445831" cy="1453156"/>
            </a:xfrm>
            <a:prstGeom prst="rect">
              <a:avLst/>
            </a:prstGeom>
          </p:spPr>
        </p:pic>
        <p:pic>
          <p:nvPicPr>
            <p:cNvPr id="24" name="Imagen 23">
              <a:extLst>
                <a:ext uri="{FF2B5EF4-FFF2-40B4-BE49-F238E27FC236}">
                  <a16:creationId xmlns:a16="http://schemas.microsoft.com/office/drawing/2014/main" id="{DC30F5B3-C190-415A-9C15-F0FD71BB03E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25265" y="39202633"/>
              <a:ext cx="1925067" cy="1925067"/>
            </a:xfrm>
            <a:prstGeom prst="rect">
              <a:avLst/>
            </a:prstGeom>
          </p:spPr>
        </p:pic>
        <p:pic>
          <p:nvPicPr>
            <p:cNvPr id="26" name="Imagen 25">
              <a:extLst>
                <a:ext uri="{FF2B5EF4-FFF2-40B4-BE49-F238E27FC236}">
                  <a16:creationId xmlns:a16="http://schemas.microsoft.com/office/drawing/2014/main" id="{88FD3201-D181-4038-86B9-72CC13572DA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326478" y="39382301"/>
              <a:ext cx="2276698" cy="1637153"/>
            </a:xfrm>
            <a:prstGeom prst="rect">
              <a:avLst/>
            </a:prstGeom>
          </p:spPr>
        </p:pic>
        <p:pic>
          <p:nvPicPr>
            <p:cNvPr id="28" name="Imagen 27">
              <a:extLst>
                <a:ext uri="{FF2B5EF4-FFF2-40B4-BE49-F238E27FC236}">
                  <a16:creationId xmlns:a16="http://schemas.microsoft.com/office/drawing/2014/main" id="{1B9329EF-57DD-486C-AADB-10CA5BFCDF3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078041" y="39165808"/>
              <a:ext cx="1853646" cy="1853646"/>
            </a:xfrm>
            <a:prstGeom prst="rect">
              <a:avLst/>
            </a:prstGeom>
          </p:spPr>
        </p:pic>
        <p:pic>
          <p:nvPicPr>
            <p:cNvPr id="30" name="Imagen 29">
              <a:extLst>
                <a:ext uri="{FF2B5EF4-FFF2-40B4-BE49-F238E27FC236}">
                  <a16:creationId xmlns:a16="http://schemas.microsoft.com/office/drawing/2014/main" id="{B3C1CA9B-CA78-4890-AE35-391E3B4B1865}"/>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3406552" y="39202633"/>
              <a:ext cx="4831779" cy="1853646"/>
            </a:xfrm>
            <a:prstGeom prst="rect">
              <a:avLst/>
            </a:prstGeom>
          </p:spPr>
        </p:pic>
        <p:pic>
          <p:nvPicPr>
            <p:cNvPr id="32" name="Imagen 31">
              <a:extLst>
                <a:ext uri="{FF2B5EF4-FFF2-40B4-BE49-F238E27FC236}">
                  <a16:creationId xmlns:a16="http://schemas.microsoft.com/office/drawing/2014/main" id="{91B18161-CD10-4EC1-8382-0ED21AA1075F}"/>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8713196" y="38996970"/>
              <a:ext cx="3560564" cy="1827714"/>
            </a:xfrm>
            <a:prstGeom prst="rect">
              <a:avLst/>
            </a:prstGeom>
          </p:spPr>
        </p:pic>
        <p:pic>
          <p:nvPicPr>
            <p:cNvPr id="34" name="Imagen 33">
              <a:extLst>
                <a:ext uri="{FF2B5EF4-FFF2-40B4-BE49-F238E27FC236}">
                  <a16:creationId xmlns:a16="http://schemas.microsoft.com/office/drawing/2014/main" id="{1207F67A-99F8-43D1-955D-FCC68907C231}"/>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2651006" y="39256245"/>
              <a:ext cx="3443146" cy="1640276"/>
            </a:xfrm>
            <a:prstGeom prst="rect">
              <a:avLst/>
            </a:prstGeom>
          </p:spPr>
        </p:pic>
      </p:grpSp>
      <p:sp>
        <p:nvSpPr>
          <p:cNvPr id="40" name="Título 1">
            <a:extLst>
              <a:ext uri="{FF2B5EF4-FFF2-40B4-BE49-F238E27FC236}">
                <a16:creationId xmlns:a16="http://schemas.microsoft.com/office/drawing/2014/main" id="{C09AF6AB-8244-492C-8498-0FC252C9D1F9}"/>
              </a:ext>
            </a:extLst>
          </p:cNvPr>
          <p:cNvSpPr txBox="1">
            <a:spLocks/>
          </p:cNvSpPr>
          <p:nvPr/>
        </p:nvSpPr>
        <p:spPr>
          <a:xfrm>
            <a:off x="1714775" y="5306649"/>
            <a:ext cx="30241883" cy="796594"/>
          </a:xfrm>
          <a:prstGeom prst="rect">
            <a:avLst/>
          </a:prstGeom>
        </p:spPr>
        <p:txBody>
          <a:bodyPr vert="horz" lIns="91440" tIns="45720" rIns="91440" bIns="45720" rtlCol="0" anchor="b">
            <a:noAutofit/>
          </a:bodyPr>
          <a:lstStyle>
            <a:lvl1pPr algn="ctr" defTabSz="3239902" rtl="0" eaLnBrk="1" latinLnBrk="0" hangingPunct="1">
              <a:lnSpc>
                <a:spcPct val="90000"/>
              </a:lnSpc>
              <a:spcBef>
                <a:spcPct val="0"/>
              </a:spcBef>
              <a:buNone/>
              <a:defRPr sz="21259" kern="1200">
                <a:solidFill>
                  <a:schemeClr val="tx1"/>
                </a:solidFill>
                <a:latin typeface="+mj-lt"/>
                <a:ea typeface="+mj-ea"/>
                <a:cs typeface="+mj-cs"/>
              </a:defRPr>
            </a:lvl1pPr>
          </a:lstStyle>
          <a:p>
            <a:pPr>
              <a:lnSpc>
                <a:spcPct val="150000"/>
              </a:lnSpc>
            </a:pPr>
            <a:r>
              <a:rPr lang="es-MX" sz="4500" dirty="0">
                <a:latin typeface="Arial" panose="020B0604020202020204" pitchFamily="34" charset="0"/>
                <a:cs typeface="Arial" panose="020B0604020202020204" pitchFamily="34" charset="0"/>
              </a:rPr>
              <a:t>Nombres de participantes (Arial 45 pt, interlineado sencillo)</a:t>
            </a:r>
          </a:p>
        </p:txBody>
      </p:sp>
    </p:spTree>
    <p:extLst>
      <p:ext uri="{BB962C8B-B14F-4D97-AF65-F5344CB8AC3E}">
        <p14:creationId xmlns:p14="http://schemas.microsoft.com/office/powerpoint/2010/main" val="3182955076"/>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TotalTime>
  <Words>24</Words>
  <Application>Microsoft Office PowerPoint</Application>
  <PresentationFormat>Personalizado</PresentationFormat>
  <Paragraphs>3</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Texto (Arial 40 pt, interlineado 1.5) Lorem ipsum dolor sit amet, consectetur adipiscing elit. Curabitur sodales tellus sit amet eros scelerisque, lobortis tempor eros tincidunt. Donec lobortis, mi quis molestie mattis, felis orci vulputate nisi, et commodo purus odio id justo. In hac habitasse platea dictumst. Aenean metus neque, pharetra sed porta vel, ullamcorper a purus. Fusce bibendum pulvinar tempor. Vestibulum ante ipsum primis in faucibus orci luctus et ultrices posuere cubilia curae; Ut eget est eu felis viverra gravida eget non purus. Sed nisl ante, vestibulum in ornare sed, vehicula rutrum odio. Donec ut lorem non nulla aliquam hendrerit a sed risus. Maecenas sodales magna eget sollicitudin aliquam. Nulla sed purus at ante suscipit finibus eget vitae libero. Suspendisse posuere turpis sit amet nunc consectetur, a vestibulum risus suscipit. In placerat vitae velit vitae venenatis. Morbi vel dui massa.</dc:title>
  <dc:creator>Mariela Segura</dc:creator>
  <cp:lastModifiedBy>Mariela Segura</cp:lastModifiedBy>
  <cp:revision>10</cp:revision>
  <dcterms:created xsi:type="dcterms:W3CDTF">2025-01-16T04:19:18Z</dcterms:created>
  <dcterms:modified xsi:type="dcterms:W3CDTF">2025-01-17T03:20:58Z</dcterms:modified>
</cp:coreProperties>
</file>